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78" r:id="rId6"/>
    <p:sldId id="315" r:id="rId7"/>
    <p:sldId id="316" r:id="rId8"/>
    <p:sldId id="317" r:id="rId9"/>
    <p:sldId id="327" r:id="rId10"/>
    <p:sldId id="328" r:id="rId11"/>
    <p:sldId id="329" r:id="rId12"/>
    <p:sldId id="330" r:id="rId13"/>
    <p:sldId id="318" r:id="rId14"/>
    <p:sldId id="319" r:id="rId15"/>
    <p:sldId id="331" r:id="rId16"/>
    <p:sldId id="332" r:id="rId17"/>
    <p:sldId id="333" r:id="rId18"/>
    <p:sldId id="334" r:id="rId19"/>
    <p:sldId id="335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09" autoAdjust="0"/>
  </p:normalViewPr>
  <p:slideViewPr>
    <p:cSldViewPr snapToGrid="0">
      <p:cViewPr varScale="1">
        <p:scale>
          <a:sx n="92" d="100"/>
          <a:sy n="92" d="100"/>
        </p:scale>
        <p:origin x="1254" y="8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25-Oct-24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25-Oct-24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4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system is designed for organizations and volunteers involved in disaster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0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5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1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19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62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5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4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50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2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3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53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57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69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6130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88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50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7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25-Oct-24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25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Disaster Response Coordination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A Java-Based Disaster Management System</a:t>
            </a:r>
          </a:p>
          <a:p>
            <a:pPr algn="l"/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B19DD-738B-08CF-76F4-B8B67B4D72A5}"/>
              </a:ext>
            </a:extLst>
          </p:cNvPr>
          <p:cNvSpPr/>
          <p:nvPr/>
        </p:nvSpPr>
        <p:spPr>
          <a:xfrm>
            <a:off x="253126" y="5894773"/>
            <a:ext cx="3071674" cy="77235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7A5F4-75F7-1563-4981-7BD3D4E0578D}"/>
              </a:ext>
            </a:extLst>
          </p:cNvPr>
          <p:cNvSpPr txBox="1"/>
          <p:nvPr/>
        </p:nvSpPr>
        <p:spPr>
          <a:xfrm>
            <a:off x="355108" y="5971658"/>
            <a:ext cx="307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TANVIK SRI RAM REDDY (URK23CS1261)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7A648-7A9A-9D16-703C-BE79C14F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85" y="15604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783" y="727982"/>
            <a:ext cx="4896678" cy="1701709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043646"/>
            <a:ext cx="4896677" cy="34390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1"/>
              <a:t>Complete Dashboard: Implement the full functionality of dashboards for admin, co-admin, and volunteers.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1"/>
              <a:t>Resource Optimization: Improve resource allocation.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1"/>
              <a:t>Improvement in UI and Data abstraction.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1"/>
              <a:t>Improving datebase using DRM ( Database relational mapping, json, etc)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F7D9BD-C7FA-13FE-B2D1-73808C98AB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403" r="27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B246-E2FC-621F-EE19-111ECAE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271376"/>
            <a:ext cx="4896678" cy="1370388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387F4-F27B-6583-C221-58BDADBD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1" y="1841443"/>
            <a:ext cx="2419350" cy="242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9C08B-2537-0973-0FC0-0E1C92D6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21" y="2292062"/>
            <a:ext cx="699184" cy="78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4C829-F3F3-29CA-EDE7-B76344DA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393" y="2320535"/>
            <a:ext cx="699184" cy="752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772A3-F3A0-D3AF-BED2-6398077FC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24" y="1841443"/>
            <a:ext cx="2861945" cy="183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25E3-F7B5-8124-6C98-1434C078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124" y="3987655"/>
            <a:ext cx="2830195" cy="181292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6AA40E-A6CC-F9F4-03D3-00E8D25A2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08365" y="4338899"/>
            <a:ext cx="1832264" cy="399010"/>
          </a:xfrm>
        </p:spPr>
        <p:txBody>
          <a:bodyPr/>
          <a:lstStyle/>
          <a:p>
            <a:r>
              <a:rPr lang="en-US" dirty="0"/>
              <a:t>Splash Screen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EBF8E30-2DD7-1A93-1272-3810E633D19C}"/>
              </a:ext>
            </a:extLst>
          </p:cNvPr>
          <p:cNvSpPr txBox="1">
            <a:spLocks/>
          </p:cNvSpPr>
          <p:nvPr/>
        </p:nvSpPr>
        <p:spPr>
          <a:xfrm>
            <a:off x="4278853" y="3229495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Icons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A9B0152-50D5-2CAB-92C7-AA2CBF918375}"/>
              </a:ext>
            </a:extLst>
          </p:cNvPr>
          <p:cNvSpPr txBox="1">
            <a:spLocks/>
          </p:cNvSpPr>
          <p:nvPr/>
        </p:nvSpPr>
        <p:spPr>
          <a:xfrm>
            <a:off x="6751964" y="1442259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187102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6AA40E-A6CC-F9F4-03D3-00E8D25A2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6044" y="711360"/>
            <a:ext cx="1832264" cy="399010"/>
          </a:xfrm>
        </p:spPr>
        <p:txBody>
          <a:bodyPr/>
          <a:lstStyle/>
          <a:p>
            <a:r>
              <a:rPr lang="en-US" dirty="0"/>
              <a:t>Sign Up Page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A9B0152-50D5-2CAB-92C7-AA2CBF918375}"/>
              </a:ext>
            </a:extLst>
          </p:cNvPr>
          <p:cNvSpPr txBox="1">
            <a:spLocks/>
          </p:cNvSpPr>
          <p:nvPr/>
        </p:nvSpPr>
        <p:spPr>
          <a:xfrm>
            <a:off x="4409209" y="711360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ED37EE-1D1A-0813-8D90-6D0EE2B8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48" y="1264105"/>
            <a:ext cx="2822575" cy="1811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F040A-0CAD-ECE0-A868-F948CFE6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9" y="3429000"/>
            <a:ext cx="2812415" cy="1819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F56BCF-489B-343D-F3F7-E2B12590D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" r="-1"/>
          <a:stretch/>
        </p:blipFill>
        <p:spPr bwMode="auto">
          <a:xfrm>
            <a:off x="4054994" y="1266645"/>
            <a:ext cx="2814320" cy="1809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CB0B7-E821-F830-6BC5-266774844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994" y="3459480"/>
            <a:ext cx="2796540" cy="178879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82DE817-39E7-BECC-2079-14178A7E19A3}"/>
              </a:ext>
            </a:extLst>
          </p:cNvPr>
          <p:cNvSpPr txBox="1">
            <a:spLocks/>
          </p:cNvSpPr>
          <p:nvPr/>
        </p:nvSpPr>
        <p:spPr>
          <a:xfrm>
            <a:off x="7496985" y="1596990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Account Page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5246F8-9795-1468-1ABC-E6B5FF67D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924" y="2061931"/>
            <a:ext cx="2798445" cy="1798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76CDAF-373B-91B6-0BCB-0C383CCAB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924" y="4128135"/>
            <a:ext cx="2804795" cy="18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6AA40E-A6CC-F9F4-03D3-00E8D25A2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1470" y="716138"/>
            <a:ext cx="2592729" cy="399010"/>
          </a:xfrm>
        </p:spPr>
        <p:txBody>
          <a:bodyPr>
            <a:normAutofit fontScale="92500"/>
          </a:bodyPr>
          <a:lstStyle/>
          <a:p>
            <a:r>
              <a:rPr lang="en-US" dirty="0"/>
              <a:t>Disaster Request Page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A9B0152-50D5-2CAB-92C7-AA2CBF918375}"/>
              </a:ext>
            </a:extLst>
          </p:cNvPr>
          <p:cNvSpPr txBox="1">
            <a:spLocks/>
          </p:cNvSpPr>
          <p:nvPr/>
        </p:nvSpPr>
        <p:spPr>
          <a:xfrm>
            <a:off x="4284517" y="867899"/>
            <a:ext cx="2085109" cy="399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Creation Page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82DE817-39E7-BECC-2079-14178A7E19A3}"/>
              </a:ext>
            </a:extLst>
          </p:cNvPr>
          <p:cNvSpPr txBox="1">
            <a:spLocks/>
          </p:cNvSpPr>
          <p:nvPr/>
        </p:nvSpPr>
        <p:spPr>
          <a:xfrm>
            <a:off x="7496985" y="1596990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 side 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F605E-3511-DD99-31C2-8E70437C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54" y="1285695"/>
            <a:ext cx="2798445" cy="1790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95210-4481-3292-8BCA-F6B9CDFD0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85" y="3458527"/>
            <a:ext cx="2779395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6E762A-B7A7-C3C7-0DE7-50862E54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89" y="1365018"/>
            <a:ext cx="2838450" cy="159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E882F-FB2A-AA6A-4B82-BB6DD7F2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589" y="3458527"/>
            <a:ext cx="2838450" cy="1596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53786-8AD6-00B8-39F2-4BF1211B0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390" y="2083031"/>
            <a:ext cx="2790825" cy="156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92473-3E8A-72EF-345C-0B4669E1E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937" y="3924444"/>
            <a:ext cx="2782570" cy="15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6AA40E-A6CC-F9F4-03D3-00E8D25A2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1470" y="716138"/>
            <a:ext cx="2592729" cy="399010"/>
          </a:xfrm>
        </p:spPr>
        <p:txBody>
          <a:bodyPr>
            <a:normAutofit/>
          </a:bodyPr>
          <a:lstStyle/>
          <a:p>
            <a:r>
              <a:rPr lang="en-US" dirty="0"/>
              <a:t>Disaster Admin Page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A9B0152-50D5-2CAB-92C7-AA2CBF918375}"/>
              </a:ext>
            </a:extLst>
          </p:cNvPr>
          <p:cNvSpPr txBox="1">
            <a:spLocks/>
          </p:cNvSpPr>
          <p:nvPr/>
        </p:nvSpPr>
        <p:spPr>
          <a:xfrm>
            <a:off x="4027019" y="716138"/>
            <a:ext cx="2662002" cy="5985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Management Admin Page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82DE817-39E7-BECC-2079-14178A7E19A3}"/>
              </a:ext>
            </a:extLst>
          </p:cNvPr>
          <p:cNvSpPr txBox="1">
            <a:spLocks/>
          </p:cNvSpPr>
          <p:nvPr/>
        </p:nvSpPr>
        <p:spPr>
          <a:xfrm>
            <a:off x="7496985" y="1596990"/>
            <a:ext cx="1832264" cy="399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Volunteer’s Page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25872-853A-3F84-A6A6-8EB3051C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11" y="1365018"/>
            <a:ext cx="2798445" cy="1574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A45E7-6F22-6A55-4EEE-CBB4C40B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8" y="3392978"/>
            <a:ext cx="2838450" cy="1596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4A202-8219-65CC-2C73-410FB1665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18" y="1342621"/>
            <a:ext cx="2710815" cy="1525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39C64-70EB-3F9F-CCD1-4FC21A6F9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20" y="3444413"/>
            <a:ext cx="2747010" cy="154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4229F-29FF-7321-886C-DEB8348E6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937" y="2152100"/>
            <a:ext cx="2710815" cy="1524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A76CE7-9B15-FC7E-3405-1BDF00A21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729" y="3999091"/>
            <a:ext cx="2729230" cy="15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8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6AA40E-A6CC-F9F4-03D3-00E8D25A2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6497" y="401089"/>
            <a:ext cx="2592729" cy="399010"/>
          </a:xfrm>
        </p:spPr>
        <p:txBody>
          <a:bodyPr>
            <a:normAutofit/>
          </a:bodyPr>
          <a:lstStyle/>
          <a:p>
            <a:r>
              <a:rPr lang="en-US" dirty="0"/>
              <a:t>User’s Home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16078-3DD5-CF0C-9F7B-4AB1325E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0" y="1216537"/>
            <a:ext cx="4986848" cy="2804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BAB06-FC35-9396-866A-841C694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84" y="3065839"/>
            <a:ext cx="5320457" cy="2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8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6139"/>
            <a:ext cx="5181600" cy="23768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715406"/>
            <a:ext cx="5181600" cy="3128963"/>
          </a:xfrm>
        </p:spPr>
        <p:txBody>
          <a:bodyPr/>
          <a:lstStyle/>
          <a:p>
            <a:r>
              <a:rPr lang="en-US" dirty="0"/>
              <a:t>The Disaster Response Coordination system </a:t>
            </a:r>
            <a:r>
              <a:rPr lang="en-US" sz="2400" b="1" dirty="0"/>
              <a:t>coordinates</a:t>
            </a:r>
            <a:r>
              <a:rPr lang="en-US" dirty="0"/>
              <a:t> admin, co-admin, volunteers, and users during disasters. It ensures </a:t>
            </a:r>
            <a:r>
              <a:rPr lang="en-US" sz="2400" b="1" dirty="0"/>
              <a:t>efficient resource allocation</a:t>
            </a:r>
            <a:r>
              <a:rPr lang="en-US" sz="2400" dirty="0"/>
              <a:t> </a:t>
            </a:r>
            <a:r>
              <a:rPr lang="en-US" dirty="0"/>
              <a:t>and </a:t>
            </a:r>
            <a:r>
              <a:rPr lang="en-US" sz="2400" b="1" dirty="0"/>
              <a:t>clear communication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C8E711-2E91-FD14-6720-D972E08C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201" y="4689516"/>
            <a:ext cx="2721756" cy="27217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2F9C1FD-D7A1-B2FE-4B45-CBBA8B2E1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7070" y="4689516"/>
            <a:ext cx="840017" cy="8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4E98BB-DEB5-92D8-C2AD-D0474D08DF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965" r="24965"/>
          <a:stretch>
            <a:fillRect/>
          </a:stretch>
        </p:blipFill>
        <p:spPr/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515E111-B3A0-1DB8-453B-B4B28C1B610A}"/>
              </a:ext>
            </a:extLst>
          </p:cNvPr>
          <p:cNvSpPr txBox="1">
            <a:spLocks/>
          </p:cNvSpPr>
          <p:nvPr/>
        </p:nvSpPr>
        <p:spPr>
          <a:xfrm>
            <a:off x="1354347" y="1047053"/>
            <a:ext cx="5181600" cy="2376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15776F-9566-29C1-5D6F-9AB127FA4269}"/>
              </a:ext>
            </a:extLst>
          </p:cNvPr>
          <p:cNvSpPr txBox="1">
            <a:spLocks/>
          </p:cNvSpPr>
          <p:nvPr/>
        </p:nvSpPr>
        <p:spPr>
          <a:xfrm>
            <a:off x="810883" y="3729037"/>
            <a:ext cx="5181600" cy="3128963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disaster scenarios, </a:t>
            </a:r>
            <a:r>
              <a:rPr lang="en-US" sz="2200" b="1" dirty="0"/>
              <a:t>quick</a:t>
            </a:r>
            <a:r>
              <a:rPr lang="en-US" dirty="0"/>
              <a:t> response and resource management are crucial to saving </a:t>
            </a:r>
            <a:r>
              <a:rPr lang="en-US" sz="2400" b="1" dirty="0"/>
              <a:t>lives</a:t>
            </a:r>
            <a:r>
              <a:rPr lang="en-US" dirty="0"/>
              <a:t> and minimizing damage. </a:t>
            </a:r>
          </a:p>
          <a:p>
            <a:endParaRPr lang="en-US" dirty="0"/>
          </a:p>
          <a:p>
            <a:r>
              <a:rPr lang="en-US" dirty="0"/>
              <a:t>This project aims to automate and streamline these processes.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/>
          <a:lstStyle/>
          <a:p>
            <a:r>
              <a:rPr lang="en-US" dirty="0"/>
              <a:t>Manual disaster response leads to </a:t>
            </a:r>
            <a:r>
              <a:rPr lang="en-US" sz="2400" b="1" dirty="0"/>
              <a:t>delays</a:t>
            </a:r>
            <a:r>
              <a:rPr lang="en-US" sz="2400" dirty="0"/>
              <a:t>, </a:t>
            </a:r>
            <a:r>
              <a:rPr lang="en-US" sz="2400" b="1" dirty="0"/>
              <a:t>miscommunication</a:t>
            </a:r>
            <a:r>
              <a:rPr lang="en-US" sz="2400" dirty="0"/>
              <a:t>,</a:t>
            </a:r>
            <a:r>
              <a:rPr lang="en-US" dirty="0"/>
              <a:t> and </a:t>
            </a:r>
            <a:r>
              <a:rPr lang="en-US" sz="2400" b="1" dirty="0"/>
              <a:t>inefficient </a:t>
            </a:r>
            <a:r>
              <a:rPr lang="en-US" dirty="0"/>
              <a:t>resource use. A streamlined</a:t>
            </a:r>
            <a:r>
              <a:rPr lang="en-US" b="1" dirty="0"/>
              <a:t> </a:t>
            </a:r>
            <a:r>
              <a:rPr lang="en-US" dirty="0"/>
              <a:t>platform is needed to manage disaster response </a:t>
            </a:r>
            <a:r>
              <a:rPr lang="en-US" sz="2400" b="1" dirty="0"/>
              <a:t>efficiently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D5F811-FEC5-46FB-530F-9AE848C0A2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6624" t="-148" r="4116" b="148"/>
          <a:stretch/>
        </p:blipFill>
        <p:spPr>
          <a:xfrm>
            <a:off x="0" y="-1016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338" y="107538"/>
            <a:ext cx="4896678" cy="3624984"/>
          </a:xfrm>
        </p:spPr>
        <p:txBody>
          <a:bodyPr/>
          <a:lstStyle/>
          <a:p>
            <a:r>
              <a:rPr lang="en-US" dirty="0"/>
              <a:t>System Overview</a:t>
            </a:r>
            <a:r>
              <a:rPr lang="en-US" sz="48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44338" y="4159928"/>
            <a:ext cx="3408176" cy="2309726"/>
          </a:xfrm>
        </p:spPr>
        <p:txBody>
          <a:bodyPr/>
          <a:lstStyle/>
          <a:p>
            <a:r>
              <a:rPr lang="en-US" noProof="1"/>
              <a:t>Basic flowchart model for </a:t>
            </a:r>
            <a:r>
              <a:rPr lang="en-US" sz="2400" b="1" noProof="1"/>
              <a:t>RESQIT</a:t>
            </a:r>
          </a:p>
          <a:p>
            <a:r>
              <a:rPr lang="en-US" noProof="1"/>
              <a:t>MVC (Model-View-Controller)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31D97-D8AA-3142-651B-7B36693A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0" y="155050"/>
            <a:ext cx="7993453" cy="65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362C-B4B9-94A4-6A74-6D9FE4BB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02C26E-6C6F-56C7-76ED-F2A5274507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000" r="25000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110AB-47E8-FF18-CCF8-AC72494F6F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Handles the </a:t>
            </a:r>
            <a:r>
              <a:rPr lang="en-US" sz="2200" b="1" dirty="0"/>
              <a:t>core logic </a:t>
            </a:r>
            <a:r>
              <a:rPr lang="en-US" dirty="0"/>
              <a:t>of the application, such as disaster requests, user data, user roles,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7014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362C-B4B9-94A4-6A74-6D9FE4BB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110AB-47E8-FF18-CCF8-AC72494F6F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Consists of the </a:t>
            </a:r>
            <a:r>
              <a:rPr lang="en-US" sz="2200" b="1" dirty="0"/>
              <a:t>user interface </a:t>
            </a:r>
            <a:r>
              <a:rPr lang="en-US" dirty="0"/>
              <a:t>elements created using the Swing-based UI components.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392326-A29B-DBA7-8392-245A2BC988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000" r="25000"/>
          <a:stretch>
            <a:fillRect/>
          </a:stretch>
        </p:blipFill>
        <p:spPr/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A558E3-6C0E-82D6-2137-B709900C0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20" y="232755"/>
            <a:ext cx="2856522" cy="28565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81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362C-B4B9-94A4-6A74-6D9FE4BB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110AB-47E8-FF18-CCF8-AC72494F6F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Manages the </a:t>
            </a:r>
            <a:r>
              <a:rPr lang="en-US" sz="2200" b="1" dirty="0"/>
              <a:t>flow of data </a:t>
            </a:r>
            <a:r>
              <a:rPr lang="en-US" dirty="0"/>
              <a:t>between the Model and the View (e.g., handling user inputs, updating views based on actions).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0B09B1-0150-18B6-7CAE-384C489C45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778" r="27778"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7FBC0-C486-42B2-DC21-652E3F42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99" y="202564"/>
            <a:ext cx="2856181" cy="2856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24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Features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User Authentication:</a:t>
            </a:r>
            <a:r>
              <a:rPr lang="en-US" sz="2000" cap="none" dirty="0"/>
              <a:t> Secure login and registration for different user roles.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Role-Based Access Control:</a:t>
            </a:r>
            <a:r>
              <a:rPr lang="en-US" sz="2000" cap="none" dirty="0"/>
              <a:t> Differentiated functionalities for admin, co-admin, volunteer, and regular users.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Volunteer Management:</a:t>
            </a:r>
            <a:r>
              <a:rPr lang="en-US" sz="2000" cap="none" dirty="0"/>
              <a:t> Registration and profile management for volunteers.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Disaster Requests:</a:t>
            </a:r>
            <a:r>
              <a:rPr lang="en-US" sz="2000" cap="none" dirty="0"/>
              <a:t> Users can view and respond to disaster requests.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Dashboard Interface: </a:t>
            </a:r>
            <a:r>
              <a:rPr lang="en-US" sz="2000" cap="none" dirty="0"/>
              <a:t>User-friendly dashboards tailored to user roles.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Resource Management: </a:t>
            </a:r>
            <a:r>
              <a:rPr lang="en-US" sz="2000" cap="none" dirty="0"/>
              <a:t>Access to resources relevant to disaster response.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User Management:</a:t>
            </a:r>
            <a:r>
              <a:rPr lang="en-US" sz="2000" cap="none" dirty="0"/>
              <a:t> Admin capabilities for managing user accounts and roles.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06C987-BCF0-EE4C-1874-855FF9E2D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7685" y="2475510"/>
            <a:ext cx="992460" cy="9924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82F8B6-3ED6-CB45-799F-C009DC7E8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0996" y="1390877"/>
            <a:ext cx="914399" cy="914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4E8DD-176A-1F68-D6B8-E0CAF0648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578" y="3467970"/>
            <a:ext cx="1684674" cy="16846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CE83410-5C01-FA87-F6E7-B1B37D914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882435" y="5113674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145</TotalTime>
  <Words>367</Words>
  <Application>Microsoft Office PowerPoint</Application>
  <PresentationFormat>Widescreen</PresentationFormat>
  <Paragraphs>61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Goudy Old Style</vt:lpstr>
      <vt:lpstr>Tenorite</vt:lpstr>
      <vt:lpstr>Wingdings 2</vt:lpstr>
      <vt:lpstr>Custom</vt:lpstr>
      <vt:lpstr>SlateVTI</vt:lpstr>
      <vt:lpstr>Disaster Response Coordination</vt:lpstr>
      <vt:lpstr>Introduction</vt:lpstr>
      <vt:lpstr>PowerPoint Presentation</vt:lpstr>
      <vt:lpstr>Problem Statement</vt:lpstr>
      <vt:lpstr>System Overview </vt:lpstr>
      <vt:lpstr>Model</vt:lpstr>
      <vt:lpstr>View</vt:lpstr>
      <vt:lpstr>Controller</vt:lpstr>
      <vt:lpstr>System Features</vt:lpstr>
      <vt:lpstr>Future Enhancements</vt:lpstr>
      <vt:lpstr>Implementation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BurnKnuckle Official</dc:creator>
  <cp:lastModifiedBy>BurnKnuckle Official</cp:lastModifiedBy>
  <cp:revision>40</cp:revision>
  <dcterms:created xsi:type="dcterms:W3CDTF">2024-10-24T16:03:47Z</dcterms:created>
  <dcterms:modified xsi:type="dcterms:W3CDTF">2024-10-25T04:25:32Z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